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4" r:id="rId6"/>
    <p:sldId id="257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406AA9-4060-0E23-6FE6-5C25188D42F6}" v="3" dt="2023-12-19T15:52:36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50" d="100"/>
          <a:sy n="50" d="100"/>
        </p:scale>
        <p:origin x="56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34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 CFE-CGC SYNAPSA" userId="S::communication@cfecgcsynapsa.org::631fa17a-b810-4edb-a14c-5e485f223599" providerId="AD" clId="Web-{B9406AA9-4060-0E23-6FE6-5C25188D42F6}"/>
    <pc:docChg chg="modSld">
      <pc:chgData name="Communication CFE-CGC SYNAPSA" userId="S::communication@cfecgcsynapsa.org::631fa17a-b810-4edb-a14c-5e485f223599" providerId="AD" clId="Web-{B9406AA9-4060-0E23-6FE6-5C25188D42F6}" dt="2023-12-19T15:52:36.631" v="2" actId="1076"/>
      <pc:docMkLst>
        <pc:docMk/>
      </pc:docMkLst>
      <pc:sldChg chg="delSp modSp">
        <pc:chgData name="Communication CFE-CGC SYNAPSA" userId="S::communication@cfecgcsynapsa.org::631fa17a-b810-4edb-a14c-5e485f223599" providerId="AD" clId="Web-{B9406AA9-4060-0E23-6FE6-5C25188D42F6}" dt="2023-12-19T15:52:36.631" v="2" actId="1076"/>
        <pc:sldMkLst>
          <pc:docMk/>
          <pc:sldMk cId="3376719545" sldId="256"/>
        </pc:sldMkLst>
        <pc:spChg chg="del">
          <ac:chgData name="Communication CFE-CGC SYNAPSA" userId="S::communication@cfecgcsynapsa.org::631fa17a-b810-4edb-a14c-5e485f223599" providerId="AD" clId="Web-{B9406AA9-4060-0E23-6FE6-5C25188D42F6}" dt="2023-12-19T15:52:25.380" v="0"/>
          <ac:spMkLst>
            <pc:docMk/>
            <pc:sldMk cId="3376719545" sldId="256"/>
            <ac:spMk id="37" creationId="{A955831F-210C-484A-87CC-85B82F2A6D4E}"/>
          </ac:spMkLst>
        </pc:spChg>
        <pc:picChg chg="mod">
          <ac:chgData name="Communication CFE-CGC SYNAPSA" userId="S::communication@cfecgcsynapsa.org::631fa17a-b810-4edb-a14c-5e485f223599" providerId="AD" clId="Web-{B9406AA9-4060-0E23-6FE6-5C25188D42F6}" dt="2023-12-19T15:52:36.631" v="2" actId="1076"/>
          <ac:picMkLst>
            <pc:docMk/>
            <pc:sldMk cId="3376719545" sldId="256"/>
            <ac:picMk id="3" creationId="{AAA26E61-7C6A-A70F-441F-4E1E9AC505B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974A23-6E48-4009-AD73-43718F5525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75AA9E-C4C6-4DB4-AD15-9F0626376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2EC19-B049-4035-86D7-43F36DEC7413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B11FA6-8544-4769-89D5-5B9DC0A5EF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735A48-6156-4B9E-86FD-05763747D4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3F237-2415-4989-8FBD-37B9730177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371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14CEF-544D-480D-BFAE-C2FB47E7FD5D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9C427-9213-4CBC-A5EC-D23FC043CF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22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36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3906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82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8372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73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530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73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88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79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694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87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4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29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37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A9D2-514E-4965-9F2A-5EA664194EC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F87668-9C74-4089-87EF-08177244D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91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re 1">
            <a:extLst>
              <a:ext uri="{FF2B5EF4-FFF2-40B4-BE49-F238E27FC236}">
                <a16:creationId xmlns:a16="http://schemas.microsoft.com/office/drawing/2014/main" id="{02168FB6-9104-49ED-B7B5-1FD6E5942100}"/>
              </a:ext>
            </a:extLst>
          </p:cNvPr>
          <p:cNvSpPr txBox="1">
            <a:spLocks/>
          </p:cNvSpPr>
          <p:nvPr/>
        </p:nvSpPr>
        <p:spPr>
          <a:xfrm>
            <a:off x="2499174" y="285616"/>
            <a:ext cx="5171626" cy="8662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Diapo introduction</a:t>
            </a:r>
            <a:b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400" b="1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 descr="Une image contenant Graphique, graphisme, logo, Police&#10;&#10;Description générée automatiquement">
            <a:extLst>
              <a:ext uri="{FF2B5EF4-FFF2-40B4-BE49-F238E27FC236}">
                <a16:creationId xmlns:a16="http://schemas.microsoft.com/office/drawing/2014/main" id="{AAA26E61-7C6A-A70F-441F-4E1E9AC505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3" t="13212" r="16091" b="15557"/>
          <a:stretch/>
        </p:blipFill>
        <p:spPr>
          <a:xfrm>
            <a:off x="2863273" y="1241575"/>
            <a:ext cx="4584930" cy="454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1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F8A2F-2CC1-4210-9F49-2F82B06FDADD}"/>
              </a:ext>
            </a:extLst>
          </p:cNvPr>
          <p:cNvSpPr/>
          <p:nvPr/>
        </p:nvSpPr>
        <p:spPr>
          <a:xfrm>
            <a:off x="7425265" y="1505244"/>
            <a:ext cx="368237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BFACE8A-8D5D-4E96-8453-23AA45150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169" y="1318132"/>
            <a:ext cx="8846063" cy="1450974"/>
          </a:xfrm>
          <a:prstGeom prst="rect">
            <a:avLst/>
          </a:prstGeom>
        </p:spPr>
      </p:pic>
      <p:sp>
        <p:nvSpPr>
          <p:cNvPr id="23" name="Titre 1">
            <a:extLst>
              <a:ext uri="{FF2B5EF4-FFF2-40B4-BE49-F238E27FC236}">
                <a16:creationId xmlns:a16="http://schemas.microsoft.com/office/drawing/2014/main" id="{8DB8D721-7D5D-4408-A26A-809C52439B87}"/>
              </a:ext>
            </a:extLst>
          </p:cNvPr>
          <p:cNvSpPr txBox="1">
            <a:spLocks/>
          </p:cNvSpPr>
          <p:nvPr/>
        </p:nvSpPr>
        <p:spPr>
          <a:xfrm>
            <a:off x="2429565" y="39274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Diapo intermédiaire modèle 1</a:t>
            </a:r>
            <a:b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400" b="1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 descr="Une image contenant Graphique, Police, logo, graphisme&#10;&#10;Description générée automatiquement">
            <a:extLst>
              <a:ext uri="{FF2B5EF4-FFF2-40B4-BE49-F238E27FC236}">
                <a16:creationId xmlns:a16="http://schemas.microsoft.com/office/drawing/2014/main" id="{BCA5A2B0-090E-4DF1-784F-4386A7A87C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8" t="14157" r="14369" b="14633"/>
          <a:stretch/>
        </p:blipFill>
        <p:spPr>
          <a:xfrm>
            <a:off x="10117202" y="5599007"/>
            <a:ext cx="1220327" cy="119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5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584C23A-D9A1-452D-BE6F-D349BD29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973" y="1282701"/>
            <a:ext cx="8596668" cy="1320800"/>
          </a:xfrm>
        </p:spPr>
        <p:txBody>
          <a:bodyPr>
            <a:noAutofit/>
          </a:bodyPr>
          <a:lstStyle/>
          <a:p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Titre (Bleu #213A8F, Arial 44)</a:t>
            </a:r>
            <a:b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4BEDF87E-316D-4110-99C3-DDDAA72BF771}"/>
              </a:ext>
            </a:extLst>
          </p:cNvPr>
          <p:cNvSpPr txBox="1">
            <a:spLocks/>
          </p:cNvSpPr>
          <p:nvPr/>
        </p:nvSpPr>
        <p:spPr>
          <a:xfrm>
            <a:off x="1683453" y="45138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Diapo intermédiaire modèle 2</a:t>
            </a:r>
            <a:b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400" b="1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Espace réservé du contenu 5" descr="Une image contenant Graphique, logo, Police, graphisme&#10;&#10;Description générée automatiquement">
            <a:extLst>
              <a:ext uri="{FF2B5EF4-FFF2-40B4-BE49-F238E27FC236}">
                <a16:creationId xmlns:a16="http://schemas.microsoft.com/office/drawing/2014/main" id="{3676EC5A-DE27-25EC-DBD8-1B9D1E5FC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7" t="8187" r="13184" b="23274"/>
          <a:stretch/>
        </p:blipFill>
        <p:spPr>
          <a:xfrm>
            <a:off x="9963680" y="5338233"/>
            <a:ext cx="1326060" cy="1233545"/>
          </a:xfrm>
        </p:spPr>
      </p:pic>
    </p:spTree>
    <p:extLst>
      <p:ext uri="{BB962C8B-B14F-4D97-AF65-F5344CB8AC3E}">
        <p14:creationId xmlns:p14="http://schemas.microsoft.com/office/powerpoint/2010/main" val="308273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4610C7-B52D-4DE3-AD1B-29941878A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4915082" cy="4307148"/>
          </a:xfrm>
        </p:spPr>
        <p:txBody>
          <a:bodyPr anchor="ctr"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Merci 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votre attention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652D88B5-CA34-427C-A062-F83DAA11C1FE}"/>
              </a:ext>
            </a:extLst>
          </p:cNvPr>
          <p:cNvSpPr txBox="1">
            <a:spLocks/>
          </p:cNvSpPr>
          <p:nvPr/>
        </p:nvSpPr>
        <p:spPr>
          <a:xfrm>
            <a:off x="434120" y="35616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Diapo conclusion</a:t>
            </a:r>
            <a:br>
              <a:rPr lang="fr-FR" sz="4400" b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4400" b="1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7DAB1B9-8C29-43E3-97B0-689DCEF48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244" y="1232802"/>
            <a:ext cx="3149437" cy="4406946"/>
          </a:xfrm>
          <a:prstGeom prst="rect">
            <a:avLst/>
          </a:prstGeom>
        </p:spPr>
      </p:pic>
      <p:sp>
        <p:nvSpPr>
          <p:cNvPr id="4" name="Sous-titre 3">
            <a:extLst>
              <a:ext uri="{FF2B5EF4-FFF2-40B4-BE49-F238E27FC236}">
                <a16:creationId xmlns:a16="http://schemas.microsoft.com/office/drawing/2014/main" id="{73FAF592-7FE5-EA9A-B0D8-95A947641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5" descr="Une image contenant Graphique, logo, Police, graphisme&#10;&#10;Description générée automatiquement">
            <a:extLst>
              <a:ext uri="{FF2B5EF4-FFF2-40B4-BE49-F238E27FC236}">
                <a16:creationId xmlns:a16="http://schemas.microsoft.com/office/drawing/2014/main" id="{A83662DC-1882-C375-4A9C-0CC5C06B5C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7" t="8187" r="13184" b="23274"/>
          <a:stretch/>
        </p:blipFill>
        <p:spPr>
          <a:xfrm>
            <a:off x="9991748" y="4674938"/>
            <a:ext cx="2103582" cy="1956822"/>
          </a:xfrm>
          <a:prstGeom prst="rect">
            <a:avLst/>
          </a:prstGeom>
        </p:spPr>
      </p:pic>
      <p:pic>
        <p:nvPicPr>
          <p:cNvPr id="6" name="Espace réservé du contenu 5" descr="Une image contenant Graphique, logo, Police, graphisme&#10;&#10;Description générée automatiquement">
            <a:extLst>
              <a:ext uri="{FF2B5EF4-FFF2-40B4-BE49-F238E27FC236}">
                <a16:creationId xmlns:a16="http://schemas.microsoft.com/office/drawing/2014/main" id="{0540DF91-560E-16E1-0AD2-4CD929B6E4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7" t="8187" r="13184" b="23274"/>
          <a:stretch/>
        </p:blipFill>
        <p:spPr>
          <a:xfrm>
            <a:off x="9990822" y="88949"/>
            <a:ext cx="2103582" cy="195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620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Personnalisé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213A8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577AE0634334ABB6F75608A1F51FD" ma:contentTypeVersion="16" ma:contentTypeDescription="Crée un document." ma:contentTypeScope="" ma:versionID="1b555e357339426615d1e67b7863a3a3">
  <xsd:schema xmlns:xsd="http://www.w3.org/2001/XMLSchema" xmlns:xs="http://www.w3.org/2001/XMLSchema" xmlns:p="http://schemas.microsoft.com/office/2006/metadata/properties" xmlns:ns2="107b8b8e-c499-4c89-9f8e-ab79d30f931a" xmlns:ns3="1fb233c9-4594-4ecd-89e3-50196f6dffd8" targetNamespace="http://schemas.microsoft.com/office/2006/metadata/properties" ma:root="true" ma:fieldsID="8da1afb79ec8d3e8d709a6a2630605f6" ns2:_="" ns3:_="">
    <xsd:import namespace="107b8b8e-c499-4c89-9f8e-ab79d30f931a"/>
    <xsd:import namespace="1fb233c9-4594-4ecd-89e3-50196f6dff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b8b8e-c499-4c89-9f8e-ab79d30f93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a918c3d6-c3c3-4ff3-8002-bc8bc94e63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233c9-4594-4ecd-89e3-50196f6dffd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35d825c-45b3-4668-aaa2-37c9b208b2d6}" ma:internalName="TaxCatchAll" ma:showField="CatchAllData" ma:web="1fb233c9-4594-4ecd-89e3-50196f6dff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233c9-4594-4ecd-89e3-50196f6dffd8" xsi:nil="true"/>
    <lcf76f155ced4ddcb4097134ff3c332f xmlns="107b8b8e-c499-4c89-9f8e-ab79d30f931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DBEFD-31FC-419C-AFF1-F841CF43F141}"/>
</file>

<file path=customXml/itemProps2.xml><?xml version="1.0" encoding="utf-8"?>
<ds:datastoreItem xmlns:ds="http://schemas.openxmlformats.org/officeDocument/2006/customXml" ds:itemID="{1D74D737-AEA5-4B84-9A1B-1DA78F517C38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1fb233c9-4594-4ecd-89e3-50196f6dffd8"/>
    <ds:schemaRef ds:uri="107b8b8e-c499-4c89-9f8e-ab79d30f931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8E6274-9F92-4AE6-9C85-08BD7FB6FF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36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Facette</vt:lpstr>
      <vt:lpstr>Présentation PowerPoint</vt:lpstr>
      <vt:lpstr>Présentation PowerPoint</vt:lpstr>
      <vt:lpstr>Titre (Bleu #213A8F, Arial 44)   </vt:lpstr>
      <vt:lpstr>Merci 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Laplaige</dc:creator>
  <cp:lastModifiedBy>Communication CFE-CGC SYNAPSA</cp:lastModifiedBy>
  <cp:revision>18</cp:revision>
  <dcterms:created xsi:type="dcterms:W3CDTF">2022-11-04T09:35:55Z</dcterms:created>
  <dcterms:modified xsi:type="dcterms:W3CDTF">2023-12-19T15:52:40Z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0x0101008AB577AE0634334ABB6F75608A1F51FD</vt:lpwstr>
  </property>
  <property fmtid="{D5CDD505-2E9C-101B-9397-08002B2CF9AE}" pid="3" name="MediaServiceImageTags">
    <vt:lpwstr/>
  </property>
</Properties>
</file>